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</p:sldMasterIdLst>
  <p:notesMasterIdLst>
    <p:notesMasterId r:id="rId9"/>
  </p:notesMasterIdLst>
  <p:sldIdLst>
    <p:sldId id="509" r:id="rId8"/>
  </p:sldIdLst>
  <p:sldSz cx="9144000" cy="5145088"/>
  <p:notesSz cx="6797675" cy="9926638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pos="3129" userDrawn="1">
          <p15:clr>
            <a:srgbClr val="A4A3A4"/>
          </p15:clr>
        </p15:guide>
        <p15:guide id="4" orient="horz" pos="7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65D"/>
    <a:srgbClr val="E45D50"/>
    <a:srgbClr val="33CC33"/>
    <a:srgbClr val="009900"/>
    <a:srgbClr val="009B77"/>
    <a:srgbClr val="C3DBBC"/>
    <a:srgbClr val="003087"/>
    <a:srgbClr val="008BCE"/>
    <a:srgbClr val="3CDBC0"/>
    <a:srgbClr val="FCE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26" autoAdjust="0"/>
    <p:restoredTop sz="67804" autoAdjust="0"/>
  </p:normalViewPr>
  <p:slideViewPr>
    <p:cSldViewPr snapToGrid="0">
      <p:cViewPr varScale="1">
        <p:scale>
          <a:sx n="73" d="100"/>
          <a:sy n="73" d="100"/>
        </p:scale>
        <p:origin x="1459" y="58"/>
      </p:cViewPr>
      <p:guideLst>
        <p:guide orient="horz" pos="1326"/>
        <p:guide pos="295"/>
        <p:guide pos="3129"/>
        <p:guide orient="horz" pos="71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883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CA8B-F145-4AAC-A122-E15C6C1FD270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6E763-F294-46BE-BE17-D8A513F4B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109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Metoden er enkel:</a:t>
            </a:r>
            <a:r>
              <a:rPr lang="nb-NO" baseline="0" dirty="0"/>
              <a:t> arbeids og inkluderingsbedriftene skal starte sitt samarbeid med NHO bedriftene på et tidligere tidspunktet en det som har vært gjort før.</a:t>
            </a:r>
          </a:p>
          <a:p>
            <a:r>
              <a:rPr lang="nb-NO" baseline="0" dirty="0"/>
              <a:t>Istedenfor å kontakte en bedrift når de har en kandidat som er klar for jobb, lager man nå rekruteringsavtaler hvor bedriftene gjennomgår en grundig kartlegging av det fremtidige rekrutteringsbehovet og kvalifikasjonene. </a:t>
            </a:r>
          </a:p>
          <a:p>
            <a:r>
              <a:rPr lang="nb-NO" baseline="0" dirty="0"/>
              <a:t>Rekrutteringsprosessen begynner så snart man vet bemanningsbehovet, og kandidatene </a:t>
            </a:r>
            <a:r>
              <a:rPr lang="nb-NO" baseline="0" dirty="0" err="1"/>
              <a:t>prekvalifiseres</a:t>
            </a:r>
            <a:r>
              <a:rPr lang="nb-NO" baseline="0" dirty="0"/>
              <a:t> til stillingene hos arbeids og inkludering bedriftene. </a:t>
            </a:r>
          </a:p>
          <a:p>
            <a:r>
              <a:rPr lang="nb-NO" baseline="0" dirty="0"/>
              <a:t>I forkant av en ansettelse er det mulig å ha en gjensidig utprøvingsperiode hvor både kandidaten og bedriften får teste samarbeidet, og når alt ligger til rette for det ansettes kandidaten i bedriften på ordinære vilkår.</a:t>
            </a:r>
          </a:p>
          <a:p>
            <a:r>
              <a:rPr lang="nb-NO" baseline="0" dirty="0"/>
              <a:t>Gjennom hele perioden, også etter ansettelse, har bedriften en fast kontaktperson i arbeids og inkluderingsbedriftene.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6E763-F294-46BE-BE17-D8A513F4B4E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56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2"/>
          </p:nvPr>
        </p:nvSpPr>
        <p:spPr>
          <a:xfrm>
            <a:off x="5120228" y="866775"/>
            <a:ext cx="4023773" cy="4278313"/>
          </a:xfrm>
          <a:custGeom>
            <a:avLst/>
            <a:gdLst>
              <a:gd name="connsiteX0" fmla="*/ 2492019 w 4023773"/>
              <a:gd name="connsiteY0" fmla="*/ 0 h 4278313"/>
              <a:gd name="connsiteX1" fmla="*/ 4023773 w 4023773"/>
              <a:gd name="connsiteY1" fmla="*/ 0 h 4278313"/>
              <a:gd name="connsiteX2" fmla="*/ 4023773 w 4023773"/>
              <a:gd name="connsiteY2" fmla="*/ 4278313 h 4278313"/>
              <a:gd name="connsiteX3" fmla="*/ 0 w 4023773"/>
              <a:gd name="connsiteY3" fmla="*/ 4278313 h 4278313"/>
              <a:gd name="connsiteX4" fmla="*/ 2342611 w 4023773"/>
              <a:gd name="connsiteY4" fmla="*/ 273050 h 4278313"/>
              <a:gd name="connsiteX5" fmla="*/ 2339380 w 4023773"/>
              <a:gd name="connsiteY5" fmla="*/ 267601 h 4278313"/>
              <a:gd name="connsiteX6" fmla="*/ 2496593 w 4023773"/>
              <a:gd name="connsiteY6" fmla="*/ 2714 h 4278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773" h="4278313">
                <a:moveTo>
                  <a:pt x="2492019" y="0"/>
                </a:moveTo>
                <a:lnTo>
                  <a:pt x="4023773" y="0"/>
                </a:lnTo>
                <a:lnTo>
                  <a:pt x="4023773" y="4278313"/>
                </a:lnTo>
                <a:lnTo>
                  <a:pt x="0" y="4278313"/>
                </a:lnTo>
                <a:lnTo>
                  <a:pt x="2342611" y="273050"/>
                </a:lnTo>
                <a:lnTo>
                  <a:pt x="2339380" y="267601"/>
                </a:lnTo>
                <a:lnTo>
                  <a:pt x="2496593" y="2714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9" name="f1"/>
          <p:cNvSpPr>
            <a:spLocks/>
          </p:cNvSpPr>
          <p:nvPr userDrawn="1"/>
        </p:nvSpPr>
        <p:spPr bwMode="auto">
          <a:xfrm>
            <a:off x="0" y="866775"/>
            <a:ext cx="7462838" cy="4284663"/>
          </a:xfrm>
          <a:custGeom>
            <a:avLst/>
            <a:gdLst>
              <a:gd name="T0" fmla="*/ 0 w 4701"/>
              <a:gd name="T1" fmla="*/ 0 h 2699"/>
              <a:gd name="T2" fmla="*/ 0 w 4701"/>
              <a:gd name="T3" fmla="*/ 2699 h 2699"/>
              <a:gd name="T4" fmla="*/ 3223 w 4701"/>
              <a:gd name="T5" fmla="*/ 2699 h 2699"/>
              <a:gd name="T6" fmla="*/ 4701 w 4701"/>
              <a:gd name="T7" fmla="*/ 172 h 2699"/>
              <a:gd name="T8" fmla="*/ 4599 w 4701"/>
              <a:gd name="T9" fmla="*/ 0 h 2699"/>
              <a:gd name="T10" fmla="*/ 0 w 4701"/>
              <a:gd name="T11" fmla="*/ 0 h 2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01" h="2699">
                <a:moveTo>
                  <a:pt x="0" y="0"/>
                </a:moveTo>
                <a:lnTo>
                  <a:pt x="0" y="2699"/>
                </a:lnTo>
                <a:lnTo>
                  <a:pt x="3223" y="2699"/>
                </a:lnTo>
                <a:lnTo>
                  <a:pt x="4701" y="172"/>
                </a:lnTo>
                <a:lnTo>
                  <a:pt x="4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50000" y="1175610"/>
            <a:ext cx="5432640" cy="2382930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50000" y="4291891"/>
            <a:ext cx="4670228" cy="205185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Navn Etternavn, Tittel</a:t>
            </a:r>
            <a:endParaRPr lang="en-GB" dirty="0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>
          <a:xfrm>
            <a:off x="449960" y="4506594"/>
            <a:ext cx="2057400" cy="2739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23" name="f2"/>
          <p:cNvSpPr>
            <a:spLocks/>
          </p:cNvSpPr>
          <p:nvPr userDrawn="1"/>
        </p:nvSpPr>
        <p:spPr bwMode="auto">
          <a:xfrm>
            <a:off x="7456532" y="866775"/>
            <a:ext cx="1695450" cy="3149600"/>
          </a:xfrm>
          <a:custGeom>
            <a:avLst/>
            <a:gdLst>
              <a:gd name="T0" fmla="*/ 1068 w 1068"/>
              <a:gd name="T1" fmla="*/ 0 h 1984"/>
              <a:gd name="T2" fmla="*/ 101 w 1068"/>
              <a:gd name="T3" fmla="*/ 0 h 1984"/>
              <a:gd name="T4" fmla="*/ 0 w 1068"/>
              <a:gd name="T5" fmla="*/ 172 h 1984"/>
              <a:gd name="T6" fmla="*/ 1068 w 1068"/>
              <a:gd name="T7" fmla="*/ 1984 h 1984"/>
              <a:gd name="T8" fmla="*/ 1068 w 1068"/>
              <a:gd name="T9" fmla="*/ 0 h 1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8" h="1984">
                <a:moveTo>
                  <a:pt x="1068" y="0"/>
                </a:moveTo>
                <a:lnTo>
                  <a:pt x="101" y="0"/>
                </a:lnTo>
                <a:lnTo>
                  <a:pt x="0" y="172"/>
                </a:lnTo>
                <a:lnTo>
                  <a:pt x="1068" y="1984"/>
                </a:lnTo>
                <a:lnTo>
                  <a:pt x="1068" y="0"/>
                </a:lnTo>
                <a:close/>
              </a:path>
            </a:pathLst>
          </a:custGeom>
          <a:solidFill>
            <a:srgbClr val="9CDBD9">
              <a:alpha val="5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5872480" y="343228"/>
            <a:ext cx="3176692" cy="27392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200"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  <p:pic>
        <p:nvPicPr>
          <p:cNvPr id="15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2054" y="360045"/>
            <a:ext cx="914402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90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4572000" y="688"/>
            <a:ext cx="4572000" cy="5144400"/>
          </a:xfrm>
          <a:solidFill>
            <a:srgbClr val="CCCCCC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5DC95F-CC9E-42B9-BFE4-A015B12872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3814639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0001" y="1145907"/>
            <a:ext cx="3094577" cy="2853274"/>
          </a:xfrm>
          <a:prstGeom prst="rect">
            <a:avLst/>
          </a:prstGeom>
        </p:spPr>
        <p:txBody>
          <a:bodyPr lIns="0" tIns="0" rIns="0" bIns="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5" name="SmartArt Placeholder 2"/>
          <p:cNvSpPr>
            <a:spLocks noGrp="1"/>
          </p:cNvSpPr>
          <p:nvPr>
            <p:ph type="dgm" sz="quarter" idx="16" hasCustomPrompt="1"/>
          </p:nvPr>
        </p:nvSpPr>
        <p:spPr>
          <a:xfrm>
            <a:off x="7802175" y="360045"/>
            <a:ext cx="917450" cy="216408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r>
              <a:rPr lang="nb-NO" dirty="0"/>
              <a:t> </a:t>
            </a:r>
          </a:p>
        </p:txBody>
      </p:sp>
      <p:pic>
        <p:nvPicPr>
          <p:cNvPr id="26" name="logo_hvit" hidden="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  <p:pic>
        <p:nvPicPr>
          <p:cNvPr id="27" name="logo_svart" hidden="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9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på farge + 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1"/>
          <p:cNvSpPr/>
          <p:nvPr userDrawn="1"/>
        </p:nvSpPr>
        <p:spPr>
          <a:xfrm>
            <a:off x="0" y="0"/>
            <a:ext cx="4572000" cy="5145088"/>
          </a:xfrm>
          <a:prstGeom prst="rect">
            <a:avLst/>
          </a:prstGeom>
          <a:solidFill>
            <a:srgbClr val="008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FAFAF"/>
                </a:solidFill>
              </a:defRPr>
            </a:lvl1pPr>
          </a:lstStyle>
          <a:p>
            <a:fld id="{CB5DC95F-CC9E-42B9-BFE4-A015B12872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900411" y="1132544"/>
            <a:ext cx="3793588" cy="2880000"/>
          </a:xfrm>
        </p:spPr>
        <p:txBody>
          <a:bodyPr anchor="ctr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3691694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0001" y="827457"/>
            <a:ext cx="3094577" cy="3490174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9093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5143" cy="5145043"/>
          </a:xfrm>
          <a:solidFill>
            <a:srgbClr val="CCCCCC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5DC95F-CC9E-42B9-BFE4-A015B12872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  <p:sp>
        <p:nvSpPr>
          <p:cNvPr id="24" name="SmartArt Placeholder 2"/>
          <p:cNvSpPr>
            <a:spLocks noGrp="1"/>
          </p:cNvSpPr>
          <p:nvPr>
            <p:ph type="dgm" sz="quarter" idx="16" hasCustomPrompt="1"/>
          </p:nvPr>
        </p:nvSpPr>
        <p:spPr>
          <a:xfrm>
            <a:off x="7802175" y="360045"/>
            <a:ext cx="917450" cy="216408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r>
              <a:rPr lang="nb-NO" dirty="0"/>
              <a:t> </a:t>
            </a:r>
          </a:p>
        </p:txBody>
      </p:sp>
      <p:pic>
        <p:nvPicPr>
          <p:cNvPr id="25" name="logo_hvit" hidden="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  <p:pic>
        <p:nvPicPr>
          <p:cNvPr id="26" name="logo_svart" hidden="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51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</a:t>
            </a:r>
            <a:br>
              <a:rPr lang="nb-NO" dirty="0"/>
            </a:br>
            <a:r>
              <a:rPr lang="nb-NO" dirty="0"/>
              <a:t>en tittel</a:t>
            </a: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1271774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421790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2"/>
          <p:cNvSpPr>
            <a:spLocks/>
          </p:cNvSpPr>
          <p:nvPr userDrawn="1"/>
        </p:nvSpPr>
        <p:spPr bwMode="auto">
          <a:xfrm>
            <a:off x="-3175" y="3430588"/>
            <a:ext cx="568325" cy="1173162"/>
          </a:xfrm>
          <a:custGeom>
            <a:avLst/>
            <a:gdLst>
              <a:gd name="T0" fmla="*/ 0 w 358"/>
              <a:gd name="T1" fmla="*/ 0 h 739"/>
              <a:gd name="T2" fmla="*/ 0 w 358"/>
              <a:gd name="T3" fmla="*/ 739 h 739"/>
              <a:gd name="T4" fmla="*/ 358 w 358"/>
              <a:gd name="T5" fmla="*/ 132 h 739"/>
              <a:gd name="T6" fmla="*/ 278 w 358"/>
              <a:gd name="T7" fmla="*/ 0 h 739"/>
              <a:gd name="T8" fmla="*/ 0 w 358"/>
              <a:gd name="T9" fmla="*/ 0 h 739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6134 w 10000"/>
              <a:gd name="connsiteY2" fmla="*/ 4822 h 10000"/>
              <a:gd name="connsiteX3" fmla="*/ 10000 w 10000"/>
              <a:gd name="connsiteY3" fmla="*/ 1786 h 10000"/>
              <a:gd name="connsiteX4" fmla="*/ 7765 w 10000"/>
              <a:gd name="connsiteY4" fmla="*/ 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8994 w 10000"/>
              <a:gd name="connsiteY2" fmla="*/ 7767 h 10000"/>
              <a:gd name="connsiteX3" fmla="*/ 10000 w 10000"/>
              <a:gd name="connsiteY3" fmla="*/ 1786 h 10000"/>
              <a:gd name="connsiteX4" fmla="*/ 7765 w 10000"/>
              <a:gd name="connsiteY4" fmla="*/ 0 h 10000"/>
              <a:gd name="connsiteX5" fmla="*/ 0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0" y="10000"/>
                </a:lnTo>
                <a:lnTo>
                  <a:pt x="8994" y="7767"/>
                </a:lnTo>
                <a:lnTo>
                  <a:pt x="10000" y="1786"/>
                </a:lnTo>
                <a:lnTo>
                  <a:pt x="7765" y="0"/>
                </a:lnTo>
                <a:lnTo>
                  <a:pt x="0" y="0"/>
                </a:lnTo>
                <a:close/>
              </a:path>
            </a:pathLst>
          </a:custGeom>
          <a:solidFill>
            <a:srgbClr val="2B9ED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 dirty="0"/>
          </a:p>
        </p:txBody>
      </p:sp>
      <p:sp>
        <p:nvSpPr>
          <p:cNvPr id="16" name="f1"/>
          <p:cNvSpPr>
            <a:spLocks/>
          </p:cNvSpPr>
          <p:nvPr userDrawn="1"/>
        </p:nvSpPr>
        <p:spPr bwMode="auto">
          <a:xfrm>
            <a:off x="0" y="3433763"/>
            <a:ext cx="9151938" cy="1725612"/>
          </a:xfrm>
          <a:custGeom>
            <a:avLst/>
            <a:gdLst>
              <a:gd name="T0" fmla="*/ 426 w 5765"/>
              <a:gd name="T1" fmla="*/ 0 h 1087"/>
              <a:gd name="T2" fmla="*/ 350 w 5765"/>
              <a:gd name="T3" fmla="*/ 131 h 1087"/>
              <a:gd name="T4" fmla="*/ 0 w 5765"/>
              <a:gd name="T5" fmla="*/ 731 h 1087"/>
              <a:gd name="T6" fmla="*/ 0 w 5765"/>
              <a:gd name="T7" fmla="*/ 1087 h 1087"/>
              <a:gd name="T8" fmla="*/ 5765 w 5765"/>
              <a:gd name="T9" fmla="*/ 1087 h 1087"/>
              <a:gd name="T10" fmla="*/ 5765 w 5765"/>
              <a:gd name="T11" fmla="*/ 0 h 1087"/>
              <a:gd name="T12" fmla="*/ 426 w 5765"/>
              <a:gd name="T13" fmla="*/ 0 h 1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5" h="1087">
                <a:moveTo>
                  <a:pt x="426" y="0"/>
                </a:moveTo>
                <a:lnTo>
                  <a:pt x="350" y="131"/>
                </a:lnTo>
                <a:lnTo>
                  <a:pt x="0" y="731"/>
                </a:lnTo>
                <a:lnTo>
                  <a:pt x="0" y="1087"/>
                </a:lnTo>
                <a:lnTo>
                  <a:pt x="5765" y="1087"/>
                </a:lnTo>
                <a:lnTo>
                  <a:pt x="5765" y="0"/>
                </a:lnTo>
                <a:lnTo>
                  <a:pt x="426" y="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54271" y="3755735"/>
            <a:ext cx="5270327" cy="1092816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1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355645" y="3795880"/>
            <a:ext cx="2338356" cy="442500"/>
          </a:xfrm>
        </p:spPr>
        <p:txBody>
          <a:bodyPr anchor="b">
            <a:noAutofit/>
          </a:bodyPr>
          <a:lstStyle>
            <a:lvl1pPr marL="0" indent="0" algn="r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noProof="0" dirty="0"/>
              <a:t>Navn Etternavn</a:t>
            </a:r>
            <a:br>
              <a:rPr lang="nb-NO" noProof="0" dirty="0"/>
            </a:br>
            <a:r>
              <a:rPr lang="nb-NO" noProof="0" dirty="0"/>
              <a:t>Tittel 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0" y="-1"/>
            <a:ext cx="9144000" cy="3632886"/>
          </a:xfrm>
          <a:custGeom>
            <a:avLst/>
            <a:gdLst>
              <a:gd name="connsiteX0" fmla="*/ 0 w 9144000"/>
              <a:gd name="connsiteY0" fmla="*/ 0 h 3632886"/>
              <a:gd name="connsiteX1" fmla="*/ 9144000 w 9144000"/>
              <a:gd name="connsiteY1" fmla="*/ 0 h 3632886"/>
              <a:gd name="connsiteX2" fmla="*/ 9144000 w 9144000"/>
              <a:gd name="connsiteY2" fmla="*/ 3433764 h 3632886"/>
              <a:gd name="connsiteX3" fmla="*/ 676275 w 9144000"/>
              <a:gd name="connsiteY3" fmla="*/ 3433764 h 3632886"/>
              <a:gd name="connsiteX4" fmla="*/ 560754 w 9144000"/>
              <a:gd name="connsiteY4" fmla="*/ 3632886 h 3632886"/>
              <a:gd name="connsiteX5" fmla="*/ 438150 w 9144000"/>
              <a:gd name="connsiteY5" fmla="*/ 3430589 h 3632886"/>
              <a:gd name="connsiteX6" fmla="*/ 0 w 9144000"/>
              <a:gd name="connsiteY6" fmla="*/ 3430589 h 3632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3632886">
                <a:moveTo>
                  <a:pt x="0" y="0"/>
                </a:moveTo>
                <a:lnTo>
                  <a:pt x="9144000" y="0"/>
                </a:lnTo>
                <a:lnTo>
                  <a:pt x="9144000" y="3433764"/>
                </a:lnTo>
                <a:lnTo>
                  <a:pt x="676275" y="3433764"/>
                </a:lnTo>
                <a:lnTo>
                  <a:pt x="560754" y="3632886"/>
                </a:lnTo>
                <a:lnTo>
                  <a:pt x="438150" y="3430589"/>
                </a:lnTo>
                <a:lnTo>
                  <a:pt x="0" y="343058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>
            <a:noAutofit/>
          </a:bodyPr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>
          <a:xfrm>
            <a:off x="6355645" y="4270378"/>
            <a:ext cx="2338356" cy="442500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Tema"/>
          <p:cNvSpPr>
            <a:spLocks noGrp="1"/>
          </p:cNvSpPr>
          <p:nvPr>
            <p:ph type="body" sz="quarter" idx="19" hasCustomPrompt="1"/>
          </p:nvPr>
        </p:nvSpPr>
        <p:spPr>
          <a:xfrm>
            <a:off x="450000" y="343228"/>
            <a:ext cx="5905645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  <p:sp>
        <p:nvSpPr>
          <p:cNvPr id="31" name="SmartArt Placeholder 2"/>
          <p:cNvSpPr>
            <a:spLocks noGrp="1"/>
          </p:cNvSpPr>
          <p:nvPr>
            <p:ph type="dgm" sz="quarter" idx="16" hasCustomPrompt="1"/>
          </p:nvPr>
        </p:nvSpPr>
        <p:spPr>
          <a:xfrm>
            <a:off x="7802175" y="360045"/>
            <a:ext cx="917450" cy="216408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r>
              <a:rPr lang="nb-NO" dirty="0"/>
              <a:t> </a:t>
            </a:r>
          </a:p>
        </p:txBody>
      </p:sp>
      <p:pic>
        <p:nvPicPr>
          <p:cNvPr id="32" name="logo_hvit" hidden="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  <p:pic>
        <p:nvPicPr>
          <p:cNvPr id="33" name="logo_svart" hidden="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4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2"/>
          <p:cNvSpPr>
            <a:spLocks noChangeAspect="1"/>
          </p:cNvSpPr>
          <p:nvPr userDrawn="1"/>
        </p:nvSpPr>
        <p:spPr bwMode="auto">
          <a:xfrm>
            <a:off x="-7143" y="3857625"/>
            <a:ext cx="561600" cy="1176788"/>
          </a:xfrm>
          <a:custGeom>
            <a:avLst/>
            <a:gdLst>
              <a:gd name="T0" fmla="*/ 0 w 362"/>
              <a:gd name="T1" fmla="*/ 0 h 751"/>
              <a:gd name="T2" fmla="*/ 0 w 362"/>
              <a:gd name="T3" fmla="*/ 751 h 751"/>
              <a:gd name="T4" fmla="*/ 362 w 362"/>
              <a:gd name="T5" fmla="*/ 136 h 751"/>
              <a:gd name="T6" fmla="*/ 281 w 362"/>
              <a:gd name="T7" fmla="*/ 0 h 751"/>
              <a:gd name="T8" fmla="*/ 0 w 362"/>
              <a:gd name="T9" fmla="*/ 0 h 751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6126 w 10000"/>
              <a:gd name="connsiteY2" fmla="*/ 4912 h 10000"/>
              <a:gd name="connsiteX3" fmla="*/ 10000 w 10000"/>
              <a:gd name="connsiteY3" fmla="*/ 1811 h 10000"/>
              <a:gd name="connsiteX4" fmla="*/ 7762 w 10000"/>
              <a:gd name="connsiteY4" fmla="*/ 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7983 w 10000"/>
              <a:gd name="connsiteY2" fmla="*/ 6275 h 10000"/>
              <a:gd name="connsiteX3" fmla="*/ 10000 w 10000"/>
              <a:gd name="connsiteY3" fmla="*/ 1811 h 10000"/>
              <a:gd name="connsiteX4" fmla="*/ 7762 w 10000"/>
              <a:gd name="connsiteY4" fmla="*/ 0 h 10000"/>
              <a:gd name="connsiteX5" fmla="*/ 0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0" y="10000"/>
                </a:lnTo>
                <a:lnTo>
                  <a:pt x="7983" y="6275"/>
                </a:lnTo>
                <a:lnTo>
                  <a:pt x="10000" y="1811"/>
                </a:lnTo>
                <a:lnTo>
                  <a:pt x="7762" y="0"/>
                </a:lnTo>
                <a:lnTo>
                  <a:pt x="0" y="0"/>
                </a:lnTo>
                <a:close/>
              </a:path>
            </a:pathLst>
          </a:custGeom>
          <a:solidFill>
            <a:srgbClr val="2B9E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4067811"/>
          </a:xfrm>
          <a:custGeom>
            <a:avLst/>
            <a:gdLst>
              <a:gd name="connsiteX0" fmla="*/ 0 w 9144000"/>
              <a:gd name="connsiteY0" fmla="*/ 0 h 4067811"/>
              <a:gd name="connsiteX1" fmla="*/ 9144000 w 9144000"/>
              <a:gd name="connsiteY1" fmla="*/ 0 h 4067811"/>
              <a:gd name="connsiteX2" fmla="*/ 9144000 w 9144000"/>
              <a:gd name="connsiteY2" fmla="*/ 3857625 h 4067811"/>
              <a:gd name="connsiteX3" fmla="*/ 671513 w 9144000"/>
              <a:gd name="connsiteY3" fmla="*/ 3857625 h 4067811"/>
              <a:gd name="connsiteX4" fmla="*/ 552303 w 9144000"/>
              <a:gd name="connsiteY4" fmla="*/ 4067811 h 4067811"/>
              <a:gd name="connsiteX5" fmla="*/ 428363 w 9144000"/>
              <a:gd name="connsiteY5" fmla="*/ 3857625 h 4067811"/>
              <a:gd name="connsiteX6" fmla="*/ 0 w 9144000"/>
              <a:gd name="connsiteY6" fmla="*/ 3857625 h 4067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067811">
                <a:moveTo>
                  <a:pt x="0" y="0"/>
                </a:moveTo>
                <a:lnTo>
                  <a:pt x="9144000" y="0"/>
                </a:lnTo>
                <a:lnTo>
                  <a:pt x="9144000" y="3857625"/>
                </a:lnTo>
                <a:lnTo>
                  <a:pt x="671513" y="3857625"/>
                </a:lnTo>
                <a:lnTo>
                  <a:pt x="552303" y="4067811"/>
                </a:lnTo>
                <a:lnTo>
                  <a:pt x="428363" y="3857625"/>
                </a:lnTo>
                <a:lnTo>
                  <a:pt x="0" y="385762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>
            <a:noAutofit/>
          </a:bodyPr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3" name="f1"/>
          <p:cNvSpPr>
            <a:spLocks/>
          </p:cNvSpPr>
          <p:nvPr userDrawn="1"/>
        </p:nvSpPr>
        <p:spPr bwMode="auto">
          <a:xfrm>
            <a:off x="-6350" y="3857625"/>
            <a:ext cx="9175750" cy="1300163"/>
          </a:xfrm>
          <a:custGeom>
            <a:avLst/>
            <a:gdLst>
              <a:gd name="T0" fmla="*/ 427 w 5780"/>
              <a:gd name="T1" fmla="*/ 0 h 819"/>
              <a:gd name="T2" fmla="*/ 351 w 5780"/>
              <a:gd name="T3" fmla="*/ 134 h 819"/>
              <a:gd name="T4" fmla="*/ 0 w 5780"/>
              <a:gd name="T5" fmla="*/ 736 h 819"/>
              <a:gd name="T6" fmla="*/ 0 w 5780"/>
              <a:gd name="T7" fmla="*/ 819 h 819"/>
              <a:gd name="T8" fmla="*/ 5780 w 5780"/>
              <a:gd name="T9" fmla="*/ 819 h 819"/>
              <a:gd name="T10" fmla="*/ 5780 w 5780"/>
              <a:gd name="T11" fmla="*/ 0 h 819"/>
              <a:gd name="T12" fmla="*/ 427 w 5780"/>
              <a:gd name="T13" fmla="*/ 0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80" h="819">
                <a:moveTo>
                  <a:pt x="427" y="0"/>
                </a:moveTo>
                <a:lnTo>
                  <a:pt x="351" y="134"/>
                </a:lnTo>
                <a:lnTo>
                  <a:pt x="0" y="736"/>
                </a:lnTo>
                <a:lnTo>
                  <a:pt x="0" y="819"/>
                </a:lnTo>
                <a:lnTo>
                  <a:pt x="5780" y="819"/>
                </a:lnTo>
                <a:lnTo>
                  <a:pt x="5780" y="0"/>
                </a:lnTo>
                <a:lnTo>
                  <a:pt x="427" y="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54469" y="4219677"/>
            <a:ext cx="5400000" cy="600653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1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361289" y="4219676"/>
            <a:ext cx="2332711" cy="255769"/>
          </a:xfrm>
        </p:spPr>
        <p:txBody>
          <a:bodyPr anchor="b">
            <a:noAutofit/>
          </a:bodyPr>
          <a:lstStyle>
            <a:lvl1pPr marL="0" indent="0" algn="r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noProof="0" dirty="0"/>
              <a:t>Navn Etternavn, Tittel </a:t>
            </a:r>
          </a:p>
        </p:txBody>
      </p:sp>
      <p:sp>
        <p:nvSpPr>
          <p:cNvPr id="17" name="Plassholder for dato 7"/>
          <p:cNvSpPr>
            <a:spLocks noGrp="1"/>
          </p:cNvSpPr>
          <p:nvPr>
            <p:ph type="dt" sz="half" idx="10"/>
          </p:nvPr>
        </p:nvSpPr>
        <p:spPr>
          <a:xfrm>
            <a:off x="6361289" y="4484964"/>
            <a:ext cx="2332711" cy="335366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11289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  <p:sp>
        <p:nvSpPr>
          <p:cNvPr id="32" name="SmartArt Placeholder 2"/>
          <p:cNvSpPr>
            <a:spLocks noGrp="1"/>
          </p:cNvSpPr>
          <p:nvPr>
            <p:ph type="dgm" sz="quarter" idx="16" hasCustomPrompt="1"/>
          </p:nvPr>
        </p:nvSpPr>
        <p:spPr>
          <a:xfrm>
            <a:off x="7802175" y="360045"/>
            <a:ext cx="917450" cy="216408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r>
              <a:rPr lang="nb-NO" dirty="0"/>
              <a:t> </a:t>
            </a:r>
          </a:p>
        </p:txBody>
      </p:sp>
      <p:pic>
        <p:nvPicPr>
          <p:cNvPr id="33" name="logo_hvit" hidden="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  <p:pic>
        <p:nvPicPr>
          <p:cNvPr id="34" name="logo_svart" hidden="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4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k_rekt"/>
          <p:cNvSpPr/>
          <p:nvPr userDrawn="1"/>
        </p:nvSpPr>
        <p:spPr>
          <a:xfrm>
            <a:off x="1" y="3865140"/>
            <a:ext cx="9144000" cy="219491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f1"/>
          <p:cNvSpPr/>
          <p:nvPr userDrawn="1"/>
        </p:nvSpPr>
        <p:spPr>
          <a:xfrm>
            <a:off x="0" y="1"/>
            <a:ext cx="9144000" cy="4075113"/>
          </a:xfrm>
          <a:custGeom>
            <a:avLst/>
            <a:gdLst>
              <a:gd name="connsiteX0" fmla="*/ 0 w 9144000"/>
              <a:gd name="connsiteY0" fmla="*/ 0 h 4075113"/>
              <a:gd name="connsiteX1" fmla="*/ 9144000 w 9144000"/>
              <a:gd name="connsiteY1" fmla="*/ 0 h 4075113"/>
              <a:gd name="connsiteX2" fmla="*/ 9144000 w 9144000"/>
              <a:gd name="connsiteY2" fmla="*/ 3867150 h 4075113"/>
              <a:gd name="connsiteX3" fmla="*/ 677863 w 9144000"/>
              <a:gd name="connsiteY3" fmla="*/ 3867150 h 4075113"/>
              <a:gd name="connsiteX4" fmla="*/ 555625 w 9144000"/>
              <a:gd name="connsiteY4" fmla="*/ 4075113 h 4075113"/>
              <a:gd name="connsiteX5" fmla="*/ 552450 w 9144000"/>
              <a:gd name="connsiteY5" fmla="*/ 4075113 h 4075113"/>
              <a:gd name="connsiteX6" fmla="*/ 431800 w 9144000"/>
              <a:gd name="connsiteY6" fmla="*/ 3867150 h 4075113"/>
              <a:gd name="connsiteX7" fmla="*/ 0 w 9144000"/>
              <a:gd name="connsiteY7" fmla="*/ 3867150 h 407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4075113">
                <a:moveTo>
                  <a:pt x="0" y="0"/>
                </a:moveTo>
                <a:lnTo>
                  <a:pt x="9144000" y="0"/>
                </a:lnTo>
                <a:lnTo>
                  <a:pt x="9144000" y="3867150"/>
                </a:lnTo>
                <a:lnTo>
                  <a:pt x="677863" y="3867150"/>
                </a:lnTo>
                <a:lnTo>
                  <a:pt x="555625" y="4075113"/>
                </a:lnTo>
                <a:lnTo>
                  <a:pt x="552450" y="4075113"/>
                </a:lnTo>
                <a:lnTo>
                  <a:pt x="431800" y="3867150"/>
                </a:lnTo>
                <a:lnTo>
                  <a:pt x="0" y="386715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49999" y="719889"/>
            <a:ext cx="5937922" cy="2435435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1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553402" y="4291891"/>
            <a:ext cx="5834519" cy="205185"/>
          </a:xfr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200" baseline="0">
                <a:solidFill>
                  <a:srgbClr val="33333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Navn Etternavn, Tittel</a:t>
            </a:r>
            <a:endParaRPr lang="en-GB" dirty="0"/>
          </a:p>
        </p:txBody>
      </p:sp>
      <p:sp>
        <p:nvSpPr>
          <p:cNvPr id="18" name="Plassholder for dato 7"/>
          <p:cNvSpPr>
            <a:spLocks noGrp="1"/>
          </p:cNvSpPr>
          <p:nvPr>
            <p:ph type="dt" sz="half" idx="10"/>
          </p:nvPr>
        </p:nvSpPr>
        <p:spPr>
          <a:xfrm>
            <a:off x="553362" y="4506594"/>
            <a:ext cx="5834519" cy="273928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1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37881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7802175" y="360000"/>
            <a:ext cx="917450" cy="216408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895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k_rekt"/>
          <p:cNvSpPr/>
          <p:nvPr userDrawn="1"/>
        </p:nvSpPr>
        <p:spPr>
          <a:xfrm>
            <a:off x="1" y="4283082"/>
            <a:ext cx="9144000" cy="219491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f1"/>
          <p:cNvSpPr/>
          <p:nvPr userDrawn="1"/>
        </p:nvSpPr>
        <p:spPr>
          <a:xfrm>
            <a:off x="0" y="0"/>
            <a:ext cx="9144000" cy="4495800"/>
          </a:xfrm>
          <a:custGeom>
            <a:avLst/>
            <a:gdLst>
              <a:gd name="connsiteX0" fmla="*/ 0 w 9144000"/>
              <a:gd name="connsiteY0" fmla="*/ 0 h 4495800"/>
              <a:gd name="connsiteX1" fmla="*/ 9144000 w 9144000"/>
              <a:gd name="connsiteY1" fmla="*/ 0 h 4495800"/>
              <a:gd name="connsiteX2" fmla="*/ 9144000 w 9144000"/>
              <a:gd name="connsiteY2" fmla="*/ 4286250 h 4495800"/>
              <a:gd name="connsiteX3" fmla="*/ 677863 w 9144000"/>
              <a:gd name="connsiteY3" fmla="*/ 4286250 h 4495800"/>
              <a:gd name="connsiteX4" fmla="*/ 555625 w 9144000"/>
              <a:gd name="connsiteY4" fmla="*/ 4495800 h 4495800"/>
              <a:gd name="connsiteX5" fmla="*/ 552450 w 9144000"/>
              <a:gd name="connsiteY5" fmla="*/ 4495800 h 4495800"/>
              <a:gd name="connsiteX6" fmla="*/ 431800 w 9144000"/>
              <a:gd name="connsiteY6" fmla="*/ 4286250 h 4495800"/>
              <a:gd name="connsiteX7" fmla="*/ 0 w 9144000"/>
              <a:gd name="connsiteY7" fmla="*/ 4286250 h 449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4495800">
                <a:moveTo>
                  <a:pt x="0" y="0"/>
                </a:moveTo>
                <a:lnTo>
                  <a:pt x="9144000" y="0"/>
                </a:lnTo>
                <a:lnTo>
                  <a:pt x="9144000" y="4286250"/>
                </a:lnTo>
                <a:lnTo>
                  <a:pt x="677863" y="4286250"/>
                </a:lnTo>
                <a:lnTo>
                  <a:pt x="555625" y="4495800"/>
                </a:lnTo>
                <a:lnTo>
                  <a:pt x="552450" y="4495800"/>
                </a:lnTo>
                <a:lnTo>
                  <a:pt x="431800" y="4286250"/>
                </a:lnTo>
                <a:lnTo>
                  <a:pt x="0" y="428625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49999" y="719889"/>
            <a:ext cx="5937922" cy="2435435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1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554469" y="4576431"/>
            <a:ext cx="5937921" cy="32295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600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Tekst</a:t>
            </a:r>
            <a:endParaRPr lang="en-GB" dirty="0"/>
          </a:p>
        </p:txBody>
      </p:sp>
      <p:sp>
        <p:nvSpPr>
          <p:cNvPr id="7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37921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7802175" y="360000"/>
            <a:ext cx="917450" cy="216408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325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49999" y="777176"/>
            <a:ext cx="8244039" cy="845884"/>
          </a:xfrm>
        </p:spPr>
        <p:txBody>
          <a:bodyPr anchor="t"/>
          <a:lstStyle>
            <a:lvl1pPr>
              <a:defRPr/>
            </a:lvl1pPr>
          </a:lstStyle>
          <a:p>
            <a:r>
              <a:rPr lang="nb-NO" noProof="0" dirty="0"/>
              <a:t>Klikk for å legge til</a:t>
            </a:r>
            <a:br>
              <a:rPr lang="nb-NO" noProof="0" dirty="0"/>
            </a:br>
            <a:r>
              <a:rPr lang="nb-NO" noProof="0" dirty="0"/>
              <a:t>en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49960" y="1866900"/>
            <a:ext cx="8244039" cy="254326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‹#›</a:t>
            </a:fld>
            <a:endParaRPr lang="nb-NO" noProof="0" dirty="0"/>
          </a:p>
        </p:txBody>
      </p:sp>
      <p:sp>
        <p:nvSpPr>
          <p:cNvPr id="8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268980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på én linje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49999" y="777176"/>
            <a:ext cx="8244039" cy="469117"/>
          </a:xfrm>
        </p:spPr>
        <p:txBody>
          <a:bodyPr anchor="t"/>
          <a:lstStyle>
            <a:lvl1pPr>
              <a:defRPr/>
            </a:lvl1pPr>
          </a:lstStyle>
          <a:p>
            <a:r>
              <a:rPr lang="nb-NO" noProof="0" dirty="0"/>
              <a:t>Klikk for å legge til en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49960" y="1456267"/>
            <a:ext cx="8244039" cy="2953893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‹#›</a:t>
            </a:fld>
            <a:endParaRPr lang="nb-NO" noProof="0" dirty="0"/>
          </a:p>
        </p:txBody>
      </p:sp>
      <p:sp>
        <p:nvSpPr>
          <p:cNvPr id="8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244641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legge til</a:t>
            </a:r>
            <a:br>
              <a:rPr lang="nb-NO" dirty="0"/>
            </a:br>
            <a:r>
              <a:rPr lang="nb-NO" dirty="0"/>
              <a:t>en tittel</a:t>
            </a:r>
            <a:endParaRPr lang="en-GB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49960" y="1868634"/>
            <a:ext cx="3726000" cy="254191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967999" y="1868634"/>
            <a:ext cx="3726000" cy="254191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23515873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967999" y="1530160"/>
            <a:ext cx="3726000" cy="2880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49960" y="2273300"/>
            <a:ext cx="3726000" cy="21368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462" indent="0">
              <a:buNone/>
              <a:defRPr/>
            </a:lvl2pPr>
            <a:lvl3pPr marL="536575" indent="0">
              <a:buNone/>
              <a:defRPr/>
            </a:lvl3pPr>
            <a:lvl4pPr marL="806450" indent="0">
              <a:buNone/>
              <a:defRPr/>
            </a:lvl4pPr>
            <a:lvl5pPr marL="1077912" indent="0"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ittel 1"/>
          <p:cNvSpPr>
            <a:spLocks noGrp="1"/>
          </p:cNvSpPr>
          <p:nvPr>
            <p:ph type="title" hasCustomPrompt="1"/>
          </p:nvPr>
        </p:nvSpPr>
        <p:spPr>
          <a:xfrm>
            <a:off x="449999" y="777176"/>
            <a:ext cx="3725961" cy="1369124"/>
          </a:xfrm>
        </p:spPr>
        <p:txBody>
          <a:bodyPr anchor="t"/>
          <a:lstStyle>
            <a:lvl1pPr>
              <a:defRPr/>
            </a:lvl1pPr>
          </a:lstStyle>
          <a:p>
            <a:r>
              <a:rPr lang="nb-NO" noProof="0" dirty="0"/>
              <a:t>Klikk for å legge til</a:t>
            </a:r>
            <a:br>
              <a:rPr lang="nb-NO" noProof="0" dirty="0"/>
            </a:br>
            <a:r>
              <a:rPr lang="nb-NO" noProof="0" dirty="0"/>
              <a:t>en tittel</a:t>
            </a:r>
          </a:p>
        </p:txBody>
      </p:sp>
      <p:sp>
        <p:nvSpPr>
          <p:cNvPr id="8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1161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49999" y="777697"/>
            <a:ext cx="8244039" cy="846106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Klikk for å redigere tittelstil</a:t>
            </a:r>
            <a:endParaRPr lang="en-GB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49960" y="1868634"/>
            <a:ext cx="8244039" cy="25419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49960" y="4640400"/>
            <a:ext cx="2057400" cy="27392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50001" y="343228"/>
            <a:ext cx="5942254" cy="27392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157633" y="4638722"/>
            <a:ext cx="536366" cy="27392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00" b="0">
                <a:solidFill>
                  <a:srgbClr val="AFAFAF"/>
                </a:solidFill>
              </a:defRPr>
            </a:lvl1pPr>
          </a:lstStyle>
          <a:p>
            <a:fld id="{CB5DC95F-CC9E-42B9-BFE4-A015B12872C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3" name="Picture 7"/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4975" y="360045"/>
            <a:ext cx="914402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17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50" r:id="rId6"/>
    <p:sldLayoutId id="2147483664" r:id="rId7"/>
    <p:sldLayoutId id="2147483652" r:id="rId8"/>
    <p:sldLayoutId id="2147483663" r:id="rId9"/>
    <p:sldLayoutId id="2147483660" r:id="rId10"/>
    <p:sldLayoutId id="2147483661" r:id="rId11"/>
    <p:sldLayoutId id="2147483662" r:id="rId12"/>
    <p:sldLayoutId id="2147483654" r:id="rId13"/>
    <p:sldLayoutId id="2147483655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333333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14000"/>
        </a:lnSpc>
        <a:spcBef>
          <a:spcPts val="1000"/>
        </a:spcBef>
        <a:buFont typeface="Arial" panose="020B0604020202020204" pitchFamily="34" charset="0"/>
        <a:buChar char="•"/>
        <a:defRPr sz="2200" strike="noStrike" kern="1200">
          <a:solidFill>
            <a:srgbClr val="333333"/>
          </a:solidFill>
          <a:latin typeface="+mn-lt"/>
          <a:ea typeface="+mn-ea"/>
          <a:cs typeface="+mn-cs"/>
        </a:defRPr>
      </a:lvl1pPr>
      <a:lvl2pPr marL="536575" indent="-265113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2pPr>
      <a:lvl3pPr marL="806450" indent="-2698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rgbClr val="333333"/>
          </a:solidFill>
          <a:latin typeface="+mn-lt"/>
          <a:ea typeface="+mn-ea"/>
          <a:cs typeface="+mn-cs"/>
        </a:defRPr>
      </a:lvl3pPr>
      <a:lvl4pPr marL="1077913" indent="-271463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1343025" indent="-265113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1"/>
          <p:cNvSpPr/>
          <p:nvPr/>
        </p:nvSpPr>
        <p:spPr>
          <a:xfrm>
            <a:off x="0" y="0"/>
            <a:ext cx="4572000" cy="5145088"/>
          </a:xfrm>
          <a:prstGeom prst="rect">
            <a:avLst/>
          </a:prstGeom>
          <a:solidFill>
            <a:srgbClr val="E6A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nb-NO" dirty="0"/>
              <a:t>METODIKKEN- på arbeidsgivers premisser.</a:t>
            </a:r>
          </a:p>
        </p:txBody>
      </p:sp>
      <p:pic>
        <p:nvPicPr>
          <p:cNvPr id="10" name="Plassholder for innhold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00613" y="2142732"/>
            <a:ext cx="3794125" cy="85962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</p:pic>
      <p:sp>
        <p:nvSpPr>
          <p:cNvPr id="11" name="Pil høyre 10"/>
          <p:cNvSpPr/>
          <p:nvPr/>
        </p:nvSpPr>
        <p:spPr>
          <a:xfrm>
            <a:off x="4967287" y="3027669"/>
            <a:ext cx="3888431" cy="356553"/>
          </a:xfrm>
          <a:prstGeom prst="rightArrow">
            <a:avLst/>
          </a:prstGeom>
          <a:solidFill>
            <a:schemeClr val="bg1"/>
          </a:solidFill>
          <a:ln w="19050">
            <a:solidFill>
              <a:srgbClr val="50738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013" dirty="0">
                <a:solidFill>
                  <a:srgbClr val="3E6972"/>
                </a:solidFill>
              </a:rPr>
              <a:t>Fast kontaktperson gjennom hele prosessen</a:t>
            </a:r>
          </a:p>
        </p:txBody>
      </p:sp>
    </p:spTree>
    <p:extLst>
      <p:ext uri="{BB962C8B-B14F-4D97-AF65-F5344CB8AC3E}">
        <p14:creationId xmlns:p14="http://schemas.microsoft.com/office/powerpoint/2010/main" val="2422024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HO - colorful">
      <a:dk1>
        <a:sysClr val="windowText" lastClr="000000"/>
      </a:dk1>
      <a:lt1>
        <a:sysClr val="window" lastClr="FFFFFF"/>
      </a:lt1>
      <a:dk2>
        <a:srgbClr val="008BCE"/>
      </a:dk2>
      <a:lt2>
        <a:srgbClr val="E7E6E6"/>
      </a:lt2>
      <a:accent1>
        <a:srgbClr val="008BCE"/>
      </a:accent1>
      <a:accent2>
        <a:srgbClr val="5BC2E7"/>
      </a:accent2>
      <a:accent3>
        <a:srgbClr val="E6A65D"/>
      </a:accent3>
      <a:accent4>
        <a:srgbClr val="FCE385"/>
      </a:accent4>
      <a:accent5>
        <a:srgbClr val="3CDBC0"/>
      </a:accent5>
      <a:accent6>
        <a:srgbClr val="009B77"/>
      </a:accent6>
      <a:hlink>
        <a:srgbClr val="0563C1"/>
      </a:hlink>
      <a:folHlink>
        <a:srgbClr val="954F72"/>
      </a:folHlink>
    </a:clrScheme>
    <a:fontScheme name="NHO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O_PPT.potx" id="{29924B4A-BF42-40A2-BD36-FAC608004FA5}" vid="{AE93CB2E-A93C-413B-ADC8-63FFAF73E30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9119b49b-2cc3-444e-b755-8692f4554da6" ContentTypeId="0x0101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F4D577B4D321E4D87342B90FAFC8D32" ma:contentTypeVersion="2" ma:contentTypeDescription="Opprett et nytt dokument." ma:contentTypeScope="" ma:versionID="917cd0d0bb80346b5d602a5740fa624f">
  <xsd:schema xmlns:xsd="http://www.w3.org/2001/XMLSchema" xmlns:xs="http://www.w3.org/2001/XMLSchema" xmlns:p="http://schemas.microsoft.com/office/2006/metadata/properties" xmlns:ns2="9fbcee53-c311-4987-931c-a3dd7ce7fd53" targetNamespace="http://schemas.microsoft.com/office/2006/metadata/properties" ma:root="true" ma:fieldsID="e82c79975f5b4cb71d8cf060962c6261" ns2:_="">
    <xsd:import namespace="9fbcee53-c311-4987-931c-a3dd7ce7fd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bcee53-c311-4987-931c-a3dd7ce7fd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3E8FD7D-0262-4C69-8E49-FED5965A9338}"/>
</file>

<file path=customXml/itemProps2.xml><?xml version="1.0" encoding="utf-8"?>
<ds:datastoreItem xmlns:ds="http://schemas.openxmlformats.org/officeDocument/2006/customXml" ds:itemID="{D3214C61-1FC1-4734-A242-301BCD993CB4}">
  <ds:schemaRefs>
    <ds:schemaRef ds:uri="749ab8b6-ff35-4a4f-9f18-9cef83ce6420"/>
    <ds:schemaRef ds:uri="f909def9-6662-4ec9-b2d2-41be86eee7c4"/>
    <ds:schemaRef ds:uri="http://purl.org/dc/terms/"/>
    <ds:schemaRef ds:uri="http://schemas.openxmlformats.org/package/2006/metadata/core-properties"/>
    <ds:schemaRef ds:uri="f50dd5cd-6fe6-4bd3-b5b9-63002040522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8D427CD-ECB0-4D4A-A492-CEBE4225DA58}"/>
</file>

<file path=customXml/itemProps4.xml><?xml version="1.0" encoding="utf-8"?>
<ds:datastoreItem xmlns:ds="http://schemas.openxmlformats.org/officeDocument/2006/customXml" ds:itemID="{C03F998B-D8FD-456F-880D-432F5F1CC1E0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B69FC96-D207-473B-B490-489F16A8CBE9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E9E320B5-34ED-41C5-8BBC-24DC576D726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NHO Presentasjon</Template>
  <TotalTime>5282</TotalTime>
  <Words>146</Words>
  <Application>Microsoft Office PowerPoint</Application>
  <PresentationFormat>Egendefinert</PresentationFormat>
  <Paragraphs>9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Segoe UI Semibold</vt:lpstr>
      <vt:lpstr>Office-tema</vt:lpstr>
      <vt:lpstr>PowerPoint-presentasjon</vt:lpstr>
    </vt:vector>
  </TitlesOfParts>
  <Company>NHO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Omverdenanalyse NHO</dc:title>
  <dc:creator>ingeborg.malterud@nhoservice.no</dc:creator>
  <cp:keywords/>
  <cp:lastModifiedBy>Ingeborg Malterud</cp:lastModifiedBy>
  <cp:revision>217</cp:revision>
  <cp:lastPrinted>2016-07-01T11:25:11Z</cp:lastPrinted>
  <dcterms:created xsi:type="dcterms:W3CDTF">2016-04-21T08:40:12Z</dcterms:created>
  <dcterms:modified xsi:type="dcterms:W3CDTF">2019-02-23T15:20:29Z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0x0101006F4D577B4D321E4D87342B90FAFC8D32</vt:lpwstr>
  </property>
  <property fmtid="{D5CDD505-2E9C-101B-9397-08002B2CF9AE}" pid="3" name="TaxKeyword">
    <vt:lpwstr/>
  </property>
  <property fmtid="{D5CDD505-2E9C-101B-9397-08002B2CF9AE}" pid="4" name="NhoMmdCaseWorker">
    <vt:lpwstr/>
  </property>
  <property fmtid="{D5CDD505-2E9C-101B-9397-08002B2CF9AE}" pid="5" name="NHO_OrganisationUnit">
    <vt:lpwstr/>
  </property>
  <property fmtid="{D5CDD505-2E9C-101B-9397-08002B2CF9AE}" pid="6" name="_dlc_DocIdItemGuid">
    <vt:lpwstr>454674d5-5098-4a73-a42c-d97518a75f25</vt:lpwstr>
  </property>
  <property fmtid="{D5CDD505-2E9C-101B-9397-08002B2CF9AE}" pid="7" name="TaxKeywordTaxHTField">
    <vt:lpwstr/>
  </property>
  <property fmtid="{D5CDD505-2E9C-101B-9397-08002B2CF9AE}" pid="8" name="p8a47c7619634ae9930087b62d76e394">
    <vt:lpwstr>Ringer i Vannet (RIV)|5f2b33f2-b780-4d0c-9b61-701623c10f7e</vt:lpwstr>
  </property>
  <property fmtid="{D5CDD505-2E9C-101B-9397-08002B2CF9AE}" pid="9" name="c33924c3673147c88830f2707c1978bc">
    <vt:lpwstr>Ingeborg Malterud|56e43faa-8eed-43c1-a7e3-473c9c5448cc</vt:lpwstr>
  </property>
  <property fmtid="{D5CDD505-2E9C-101B-9397-08002B2CF9AE}" pid="10" name="TaxCatchAll">
    <vt:lpwstr>1339;#Ringer i Vannet (RIV)|5f2b33f2-b780-4d0c-9b61-701623c10f7e;#1341;#Ingeborg Malterud|56e43faa-8eed-43c1-a7e3-473c9c5448cc</vt:lpwstr>
  </property>
</Properties>
</file>